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88" r:id="rId3"/>
    <p:sldMasterId id="2147483800" r:id="rId4"/>
  </p:sldMasterIdLst>
  <p:sldIdLst>
    <p:sldId id="262" r:id="rId5"/>
    <p:sldId id="256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D6C7-8FC7-452E-8944-D958EB063EC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D4E6-351F-4C15-B915-4DAC0FBF9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E633-9765-4D6E-B98F-40B06418FB3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554A-C24A-4A36-BC84-0F3AC6CFE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E538-B758-4ED8-9105-AB41AF27C01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04A6-BDAD-4E60-A01C-DBD40D617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34AF-A1FE-4D2B-88E7-23AB6B3A755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0729-DA15-4DF0-93FC-A16E6B0C7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9C35-36EE-43D2-AA72-6CFBA20E9DC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151F-F399-41B3-A98A-1DBE1119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0AD5-AD5E-4CF5-81B0-8ACD9E31181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46DF-3FBC-4F06-9603-2689EEF5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10E4-E548-4DB3-B17D-90AB0835A8C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7E1A-9DA4-414D-947A-4A5AA4C6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574D-C0D4-4759-BD20-B0F31883307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CA7F-02F2-4119-B01E-DE154FCE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690B-BF63-4B19-9BBE-1C73C54556B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F94F-BAA0-48C2-AA14-3C7649E46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7689-4692-494F-AAD9-437D7E76DD7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2BB2-12A4-4193-9181-0C2B7E22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944D-3189-430C-8419-E9F28439773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7E79-8499-4EEA-ADAF-34B64DFB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BB7B-AE5A-4557-A6EA-ACC762A63B9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D43B-6AC2-4861-B375-960433D4C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5C04-5DE7-44B1-9BBE-F7351F70CA3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38CB-3F10-4A96-9A3A-4721204E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1843-330A-4CC3-BF62-86FF7B85C55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8CF8-C3B0-4791-A76A-EEDFF864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1DCF-AE78-44C6-8BB8-131FBAB1C24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6DE3-5D9A-4AB6-A2F3-D6000232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3A53DC-0A7C-4E03-BDE5-F41C465413A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02485C-A97F-4E9E-BCE2-DF147F910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A842-2AF5-4FC7-A594-6D9DAC4288D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B5D1-EE33-4B16-ADAF-5B8C5CFB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415A0-8EFC-421B-8448-FB91B70BBC0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6233FC-DBCB-4058-8565-7BBB6C35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6E6F6-808E-41C2-9DBA-F23EF73AF4D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06103-C991-4505-A630-686FC15BD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5A9F1-2676-48F8-BD80-C46CC70A06D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7F2486-CF98-4E32-A2DB-7ED7437A8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20EBA-CD50-4E5B-95BC-2296EF98B39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2AC5E-97E0-4B1D-8948-436B6D8C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B801-CA34-4283-B24A-77A905995CA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0C59-9A75-44A0-8A3B-8A4AD6793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A51A-9300-4307-ACD1-84D8E7D4B93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9865-9BDE-439E-886B-DE58FA72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AB0A0-E9A8-458E-8F57-FE626F1782C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FD9B58-85CC-4857-AA43-02DF9C00D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A12AF3-F356-4264-8C6C-D823E57BA9F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631ECB-6C47-4760-8D8D-0D769763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B33B-A10F-4DF9-B557-D620072284D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5DF5-7906-4A18-BAB0-2E6CD2E5E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E57E-31EA-414D-816B-F7D87BB2490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178-8068-4914-8514-1B0CFA1F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F4B715-B662-413E-8363-A4C651FA5F2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B6189C-E369-43C5-88B6-60DCD0014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5281-0C10-4056-8C37-46B0C3CA70E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BE3C-D89E-448E-9AFB-CDA739017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9AF5C-9F95-4B79-9FC7-1B97A9B6D6E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7DC017-B6D6-446E-9BF0-AEE0B812F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49FF7-B588-4BC4-98FB-1A4FDAEA62D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63AEB-3DDF-4A60-9C9C-9FFF5BC35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60C85-29A5-44CD-A7FD-8178DE55579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FBCCD-5A44-4909-B3F1-CBFA8EE2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AF1D7-824A-47F2-9D4D-BE421F55C6F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0F8A7C-4923-417E-8692-1AFA9738B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B410-558E-43F1-AD0A-6900A94D910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6BCD-B1E8-4BF2-A879-4F439191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7A7A-E7E5-4552-8088-3B8394057C3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2B1F-CF54-4BEB-920F-E66DD3AC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4E931-1BF2-41BD-93C8-76CEE5D6125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AB57B-EE81-4D89-BA00-A693610BC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327658-8326-42D4-B501-FD48B4E4219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E94E5A-944A-4811-B2CA-3E49925D7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252C-4643-4B39-AE41-9363A2DA00E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A38-5EED-4E65-B977-30EF3A3C4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CB02-4929-4082-A548-F62AAB1C64B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63D8-E140-41AA-9265-F281B2A35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45EC-17F0-4DA9-9858-CDBD8D4B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19B-A17E-40FD-A6AF-8078BE6AC19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FE2E-F6BF-47E7-B797-5170FDEEDA3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7632-2C89-4812-87C2-E857B8B2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A2F1-FEE0-499C-B7E3-1531CD1ABCE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5714-679C-4FE4-9EAC-D1FFE54E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D56F-BB78-4902-BCC3-8352EBF7AF2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F02D-6D9E-437E-8393-50E0722BD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9CB5-CC29-4F81-AB7C-6FC20253310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887-FAD4-45B1-B928-28107544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763B6F-4947-49AE-AD99-FE22182FB4B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198E5A-9C97-4AC6-9366-813D05C1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35" r:id="rId2"/>
    <p:sldLayoutId id="2147484060" r:id="rId3"/>
    <p:sldLayoutId id="2147484036" r:id="rId4"/>
    <p:sldLayoutId id="2147484061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1B12FB-7959-4BF7-B368-DAF91C78F20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AB0A2-AA06-41C7-8FE0-414EAB2D9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43" r:id="rId2"/>
    <p:sldLayoutId id="214748406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64" r:id="rId9"/>
    <p:sldLayoutId id="2147484049" r:id="rId10"/>
    <p:sldLayoutId id="21474840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7EEC467-19BC-4A40-9652-30687B514E7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1FF2EAD-13C5-4EFD-9F2F-2F4A0C7F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1" r:id="rId2"/>
    <p:sldLayoutId id="2147484066" r:id="rId3"/>
    <p:sldLayoutId id="2147484067" r:id="rId4"/>
    <p:sldLayoutId id="2147484068" r:id="rId5"/>
    <p:sldLayoutId id="2147484069" r:id="rId6"/>
    <p:sldLayoutId id="2147484052" r:id="rId7"/>
    <p:sldLayoutId id="2147484070" r:id="rId8"/>
    <p:sldLayoutId id="2147484071" r:id="rId9"/>
    <p:sldLayoutId id="2147484053" r:id="rId10"/>
    <p:sldLayoutId id="21474840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C677828-7CAA-48AC-93AD-2F8904629E8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5699E69-490C-4893-B60C-23B17533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55" r:id="rId2"/>
    <p:sldLayoutId id="2147484073" r:id="rId3"/>
    <p:sldLayoutId id="2147484074" r:id="rId4"/>
    <p:sldLayoutId id="2147484075" r:id="rId5"/>
    <p:sldLayoutId id="2147484076" r:id="rId6"/>
    <p:sldLayoutId id="2147484056" r:id="rId7"/>
    <p:sldLayoutId id="2147484077" r:id="rId8"/>
    <p:sldLayoutId id="2147484078" r:id="rId9"/>
    <p:sldLayoutId id="2147484057" r:id="rId10"/>
    <p:sldLayoutId id="21474840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Фото\Фото 1\1\100SSCAM\S402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14313" y="4500563"/>
            <a:ext cx="8643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Не за горами, не лесами живут волшебники сейчас.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Они приходят в школу с нами, вернее, чуть пораньше нас!    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        Хочется рассказать о нашей школьной династии. Все они  нами любимы и выделить я ни кого не могу!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5236" y="285728"/>
            <a:ext cx="63913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МБОУ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Красноармейская СОШ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Орловский район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Ростовская область</a:t>
            </a:r>
          </a:p>
        </p:txBody>
      </p:sp>
      <p:pic>
        <p:nvPicPr>
          <p:cNvPr id="25605" name="Picture 1" descr="D:\Анимашки 1\ng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715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785794"/>
            <a:ext cx="521497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Династия</a:t>
            </a:r>
          </a:p>
        </p:txBody>
      </p:sp>
      <p:pic>
        <p:nvPicPr>
          <p:cNvPr id="26627" name="Picture 2" descr="C:\Documents and Settings\Admin\Рабочий стол\Фото ПНН\S402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00250"/>
            <a:ext cx="5929312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572250" y="2214563"/>
            <a:ext cx="2428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Кто нас учит?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- Кто нас мучит?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- Кто нам знания дает?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- Это школьный наш учитель -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/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- Удивительный народ.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Учитель физики, который  научил не одно поколение этому сложному и интересному предмету. Более 40 лет Сергей Ваганович в нашей школе . От отца к сыну переходит поговорка написанная на партах кабинета физики «Самый лучший из армян – Сергей Ваганович Петросян».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Его юбилей поселок праздновал неделю!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В свои 73 года он не только виртуозно преподаёт предмет, но и классно играет в настольный теннис.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Учит нас играть и побеждать.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1"/>
            <a:ext cx="7572428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Талисман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МОУ Красноармейской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Петросян Сергей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Ваганович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3074" name="Picture 2" descr="C:\Documents and Settings\Admin\Рабочий стол\Фото ПНН\S402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Фото ПНН\SS10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2240">
            <a:off x="4236244" y="2231231"/>
            <a:ext cx="504507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\Рабочий стол\Фото ПНН\S4022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00250"/>
            <a:ext cx="57721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Admin\Рабочий стол\Фото ПНН\S4021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370960">
            <a:off x="1116013" y="803275"/>
            <a:ext cx="41036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Admin\Рабочий стол\Фото ПНН\S40215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Admin\Рабочий стол\Фото ПНН\S4021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0"/>
            <a:ext cx="8477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C:\Documents and Settings\Admin\Рабочий стол\Фото ПНН\SS10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864393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C:\Documents and Settings\Admin\Рабочий стол\Фото ПНН\2005_050200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88"/>
            <a:ext cx="4038600" cy="4214812"/>
          </a:xfrm>
        </p:spPr>
        <p:txBody>
          <a:bodyPr/>
          <a:lstStyle/>
          <a:p>
            <a:pPr marR="0" algn="l" eaLnBrk="1" hangingPunct="1"/>
            <a:r>
              <a:rPr lang="ru-RU" smtClean="0"/>
              <a:t>Учитель физики и информатики </a:t>
            </a:r>
          </a:p>
          <a:p>
            <a:pPr marR="0" eaLnBrk="1" hangingPunct="1"/>
            <a:r>
              <a:rPr lang="ru-RU" smtClean="0"/>
              <a:t>Есть педагоги в наше время...</a:t>
            </a:r>
            <a:br>
              <a:rPr lang="ru-RU" smtClean="0"/>
            </a:br>
            <a:r>
              <a:rPr lang="ru-RU" smtClean="0"/>
              <a:t>Могучее, лихое племя,</a:t>
            </a:r>
            <a:br>
              <a:rPr lang="ru-RU" smtClean="0"/>
            </a:br>
            <a:r>
              <a:rPr lang="ru-RU" smtClean="0"/>
              <a:t>Умны как знатоки.</a:t>
            </a:r>
            <a:br>
              <a:rPr lang="ru-RU" smtClean="0"/>
            </a:br>
            <a:r>
              <a:rPr lang="ru-RU" smtClean="0"/>
              <a:t>Не сахар им досталась доля,</a:t>
            </a:r>
            <a:br>
              <a:rPr lang="ru-RU" smtClean="0"/>
            </a:br>
            <a:r>
              <a:rPr lang="ru-RU" smtClean="0"/>
              <a:t>Зарплата - смех. Одна лишь воля!..</a:t>
            </a:r>
          </a:p>
          <a:p>
            <a:pPr marR="0" eaLnBrk="1" hangingPunct="1"/>
            <a:r>
              <a:rPr lang="ru-RU" smtClean="0"/>
              <a:t> </a:t>
            </a:r>
          </a:p>
          <a:p>
            <a:pPr marR="0" algn="l"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7090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Александр Сергеевич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Петросян</a:t>
            </a:r>
          </a:p>
        </p:txBody>
      </p:sp>
      <p:pic>
        <p:nvPicPr>
          <p:cNvPr id="28676" name="Picture 2" descr="C:\Documents and Settings\Admin\Рабочий стол\Фото ПНН\IMG_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928813"/>
            <a:ext cx="35750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Documents and Settings\Admin\Рабочий стол\Фото ПНН\S402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C:\Documents and Settings\Admin\Рабочий стол\Фото ПНН\SS1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:\Documents and Settings\Admin\Рабочий стол\Фото ПНН\S4022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C:\Documents and Settings\Admin\Рабочий стол\Фото ПНН\S40228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05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C:\Documents and Settings\Admin\Рабочий стол\Фото ПНН\IMG_06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04875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C:\Documents and Settings\Admin\Рабочий стол\Фото ПНН\IMG_00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C:\Documents and Settings\Admin\Рабочий стол\Фото ПНН\2005_06110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550317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Наталья Николаевна</a:t>
            </a:r>
          </a:p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Петросян</a:t>
            </a:r>
          </a:p>
        </p:txBody>
      </p:sp>
      <p:pic>
        <p:nvPicPr>
          <p:cNvPr id="29699" name="Picture 2" descr="C:\Documents and Settings\Admin\Рабочий стол\Фото ПНН\IMG_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857500"/>
            <a:ext cx="45767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85813" y="1357313"/>
            <a:ext cx="7929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Учитель физики и информатики, </a:t>
            </a:r>
          </a:p>
          <a:p>
            <a:r>
              <a:rPr lang="ru-RU" sz="3200" b="1">
                <a:solidFill>
                  <a:srgbClr val="C00000"/>
                </a:solidFill>
              </a:rPr>
              <a:t>                             зам директора по УВР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1785938"/>
            <a:ext cx="4429125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 вот звонок,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Пустеет быстро школьный дом.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 звенящей тишине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Последние шаги.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Но в тихом классе все сидишь ты за столом,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 вновь перед тобой твои ученики.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 в тишине ты думаешь о них,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Вчера чужих, теперь родных,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Про их вопрос, про свой ответ,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Про то, на что ответа нет…</a:t>
            </a:r>
          </a:p>
        </p:txBody>
      </p:sp>
      <p:pic>
        <p:nvPicPr>
          <p:cNvPr id="48131" name="Picture 3" descr="C:\Documents and Settings\Admin\Рабочий стол\Фото ПНН\IMG_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C:\Documents and Settings\Admin\Рабочий стол\Фото ПНН\IMG_0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C:\Documents and Settings\Admin\Рабочий стол\Фото ПНН\IMG_0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C:\Documents and Settings\Admin\Рабочий стол\Фото ПНН\SS10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C:\Documents and Settings\Admin\Рабочий стол\Фото ПНН\SS1013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C:\Documents and Settings\Admin\Рабочий стол\Фото ПНН\SS100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C:\Documents and Settings\Admin\Рабочий стол\Фото ПНН\S40235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C:\Documents and Settings\Admin\Рабочий стол\Фото ПНН\S40237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 descr="C:\Documents and Settings\Admin\Рабочий стол\Фото ПНН\DSC0064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2923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Заслуженный учитель России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Петросян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Нелля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Петровна</a:t>
            </a:r>
          </a:p>
        </p:txBody>
      </p:sp>
      <p:pic>
        <p:nvPicPr>
          <p:cNvPr id="30723" name="Picture 3" descr="D:\Фото\ycitelia_2006\04_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143125"/>
            <a:ext cx="3097212" cy="37147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57188" y="1357313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Учитель биологии, в течении 25 лет была зам директора по УВР. </a:t>
            </a:r>
          </a:p>
          <a:p>
            <a:r>
              <a:rPr lang="ru-RU" sz="1600" b="1"/>
              <a:t>Самый титулованный представитель династии Петросян.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571500" y="1857375"/>
            <a:ext cx="5357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Не вечна жизнь. Недолог срок людской.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Уходят ветераны на покой.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Мы благодарны им за честный труд.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Их знания и опыт не умрут.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Старению и годам вопреки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За старшими идут ученики.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Идут года. Вращается Земля.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Растят учеников учителя.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Их мудрый взгляд и добрая рука –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Учебник главный для ученика.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Бессмертно дело, непрерывна нить.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Придут старейших юные сменить.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И примут на оставленном посту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Учителей надежду и мечту.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И потому так заповедь крепка: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«Учитель, воспитай ученика!»</a:t>
            </a:r>
          </a:p>
        </p:txBody>
      </p:sp>
      <p:pic>
        <p:nvPicPr>
          <p:cNvPr id="49158" name="Picture 6" descr="C:\Documents and Settings\Admin\Рабочий стол\Фото ПНН\SS100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C:\Documents and Settings\Admin\Рабочий стол\Фото ПНН\SS10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C:\Documents and Settings\Admin\Рабочий стол\Фото ПНН\2005_0611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C:\Documents and Settings\Admin\Рабочий стол\Фото ПНН\S4021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C:\Documents and Settings\Admin\Рабочий стол\Фото ПНН\S40237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C:\Documents and Settings\Admin\Рабочий стол\Фото ПНН\SS1005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642938" y="285750"/>
            <a:ext cx="45005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Учитель – это пониманье, </a:t>
            </a:r>
          </a:p>
          <a:p>
            <a:r>
              <a:rPr lang="ru-RU" b="1"/>
              <a:t>Учитель – это лучший друг. </a:t>
            </a:r>
          </a:p>
          <a:p>
            <a:r>
              <a:rPr lang="ru-RU" b="1"/>
              <a:t>Он нас знакомил с мирозданьем </a:t>
            </a:r>
          </a:p>
          <a:p>
            <a:r>
              <a:rPr lang="ru-RU" b="1"/>
              <a:t>Сказать по чести, не без мук. </a:t>
            </a:r>
          </a:p>
          <a:p>
            <a:r>
              <a:rPr lang="ru-RU" b="1"/>
              <a:t>Он как гончар из мягкой глины, </a:t>
            </a:r>
          </a:p>
          <a:p>
            <a:r>
              <a:rPr lang="ru-RU" b="1"/>
              <a:t>Лепил для знания сосуд, </a:t>
            </a:r>
          </a:p>
          <a:p>
            <a:r>
              <a:rPr lang="ru-RU" b="1"/>
              <a:t>Ведя нас всех дорогой длинной. </a:t>
            </a:r>
          </a:p>
          <a:p>
            <a:r>
              <a:rPr lang="ru-RU" b="1"/>
              <a:t>И это был нелегкий труд. </a:t>
            </a:r>
          </a:p>
          <a:p>
            <a:r>
              <a:rPr lang="ru-RU" b="1"/>
              <a:t>Проверена им тьма тетрадей </a:t>
            </a:r>
          </a:p>
          <a:p>
            <a:r>
              <a:rPr lang="ru-RU" b="1"/>
              <a:t>Отметки – в тыщу дневников. </a:t>
            </a:r>
          </a:p>
          <a:p>
            <a:r>
              <a:rPr lang="ru-RU" b="1"/>
              <a:t>Работая не славы ради, </a:t>
            </a:r>
          </a:p>
          <a:p>
            <a:r>
              <a:rPr lang="ru-RU" b="1"/>
              <a:t>Он думал про учеников. </a:t>
            </a:r>
          </a:p>
          <a:p>
            <a:r>
              <a:rPr lang="ru-RU" b="1"/>
              <a:t>Учебный марафон закончен, </a:t>
            </a:r>
          </a:p>
          <a:p>
            <a:r>
              <a:rPr lang="ru-RU" b="1"/>
              <a:t>Но впереди таких не счесть. </a:t>
            </a:r>
          </a:p>
          <a:p>
            <a:r>
              <a:rPr lang="ru-RU" b="1"/>
              <a:t>Он главному учил нас, точно, </a:t>
            </a:r>
          </a:p>
          <a:p>
            <a:r>
              <a:rPr lang="ru-RU" b="1"/>
              <a:t>Беречь достоинство и честь </a:t>
            </a:r>
          </a:p>
          <a:p>
            <a:r>
              <a:rPr lang="ru-RU" b="1"/>
              <a:t>Так пусть же труд сей благородный </a:t>
            </a:r>
          </a:p>
          <a:p>
            <a:r>
              <a:rPr lang="ru-RU" b="1"/>
              <a:t>Оценят, наконец, в верхах. </a:t>
            </a:r>
          </a:p>
          <a:p>
            <a:r>
              <a:rPr lang="ru-RU" sz="2000" b="1"/>
              <a:t>«Учитель» – это станет модным. </a:t>
            </a:r>
          </a:p>
          <a:p>
            <a:r>
              <a:rPr lang="ru-RU" sz="2000" b="1"/>
              <a:t>«Учитель» – зазвучит в стихах. </a:t>
            </a:r>
          </a:p>
        </p:txBody>
      </p:sp>
      <p:pic>
        <p:nvPicPr>
          <p:cNvPr id="31747" name="Picture 4" descr="D:\Анимашки 1\i16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143000"/>
            <a:ext cx="33099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Фото 1\4\S4023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Documents and Settings\Admin\Рабочий стол\Фото ПНН\Изображение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Documents and Settings\Admin\Рабочий стол\Фото ПНН\IMG_0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C:\Documents and Settings\Admin\Рабочий стол\Фото ПНН\IMG_0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Documents and Settings\Admin\Рабочий стол\Фото ПНН\2005_0611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319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Бумажная</vt:lpstr>
      <vt:lpstr>Поток</vt:lpstr>
      <vt:lpstr>Открытая</vt:lpstr>
      <vt:lpstr>1_Открытая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32</cp:revision>
  <dcterms:created xsi:type="dcterms:W3CDTF">2009-09-26T15:22:03Z</dcterms:created>
  <dcterms:modified xsi:type="dcterms:W3CDTF">2014-06-03T20:02:14Z</dcterms:modified>
</cp:coreProperties>
</file>